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slideMasters/slideMaster298.xml" ContentType="application/vnd.openxmlformats-officedocument.presentationml.slideMaster+xml"/>
  <Override PartName="/ppt/slides/slide298.xml" ContentType="application/vnd.openxmlformats-officedocument.presentationml.slide+xml"/>
  <Override PartName="/ppt/slideMasters/slideMaster299.xml" ContentType="application/vnd.openxmlformats-officedocument.presentationml.slideMaster+xml"/>
  <Override PartName="/ppt/slides/slide299.xml" ContentType="application/vnd.openxmlformats-officedocument.presentationml.slide+xml"/>
  <Override PartName="/ppt/slideMasters/slideMaster300.xml" ContentType="application/vnd.openxmlformats-officedocument.presentationml.slideMaster+xml"/>
  <Override PartName="/ppt/slides/slide300.xml" ContentType="application/vnd.openxmlformats-officedocument.presentationml.slide+xml"/>
  <Override PartName="/ppt/slideMasters/slideMaster301.xml" ContentType="application/vnd.openxmlformats-officedocument.presentationml.slideMaster+xml"/>
  <Override PartName="/ppt/slides/slide301.xml" ContentType="application/vnd.openxmlformats-officedocument.presentationml.slide+xml"/>
  <Override PartName="/ppt/slideMasters/slideMaster302.xml" ContentType="application/vnd.openxmlformats-officedocument.presentationml.slideMaster+xml"/>
  <Override PartName="/ppt/slides/slide302.xml" ContentType="application/vnd.openxmlformats-officedocument.presentationml.slide+xml"/>
  <Override PartName="/ppt/slideMasters/slideMaster303.xml" ContentType="application/vnd.openxmlformats-officedocument.presentationml.slideMaster+xml"/>
  <Override PartName="/ppt/slides/slide303.xml" ContentType="application/vnd.openxmlformats-officedocument.presentationml.slide+xml"/>
  <Override PartName="/ppt/slideMasters/slideMaster304.xml" ContentType="application/vnd.openxmlformats-officedocument.presentationml.slideMaster+xml"/>
  <Override PartName="/ppt/slides/slide304.xml" ContentType="application/vnd.openxmlformats-officedocument.presentationml.slide+xml"/>
  <Override PartName="/ppt/slideMasters/slideMaster305.xml" ContentType="application/vnd.openxmlformats-officedocument.presentationml.slideMaster+xml"/>
  <Override PartName="/ppt/slides/slide305.xml" ContentType="application/vnd.openxmlformats-officedocument.presentationml.slide+xml"/>
  <Override PartName="/ppt/slideMasters/slideMaster306.xml" ContentType="application/vnd.openxmlformats-officedocument.presentationml.slideMaster+xml"/>
  <Override PartName="/ppt/slides/slide306.xml" ContentType="application/vnd.openxmlformats-officedocument.presentationml.slide+xml"/>
  <Override PartName="/ppt/slideMasters/slideMaster307.xml" ContentType="application/vnd.openxmlformats-officedocument.presentationml.slideMaster+xml"/>
  <Override PartName="/ppt/slides/slide307.xml" ContentType="application/vnd.openxmlformats-officedocument.presentationml.slide+xml"/>
  <Override PartName="/ppt/slideMasters/slideMaster308.xml" ContentType="application/vnd.openxmlformats-officedocument.presentationml.slideMaster+xml"/>
  <Override PartName="/ppt/slides/slide308.xml" ContentType="application/vnd.openxmlformats-officedocument.presentationml.slide+xml"/>
  <Override PartName="/ppt/slideMasters/slideMaster309.xml" ContentType="application/vnd.openxmlformats-officedocument.presentationml.slideMaster+xml"/>
  <Override PartName="/ppt/slides/slide309.xml" ContentType="application/vnd.openxmlformats-officedocument.presentationml.slide+xml"/>
  <Override PartName="/ppt/slideMasters/slideMaster310.xml" ContentType="application/vnd.openxmlformats-officedocument.presentationml.slideMaster+xml"/>
  <Override PartName="/ppt/slides/slide310.xml" ContentType="application/vnd.openxmlformats-officedocument.presentationml.slide+xml"/>
  <Override PartName="/ppt/slideMasters/slideMaster311.xml" ContentType="application/vnd.openxmlformats-officedocument.presentationml.slideMaster+xml"/>
  <Override PartName="/ppt/slides/slide311.xml" ContentType="application/vnd.openxmlformats-officedocument.presentationml.slide+xml"/>
  <Override PartName="/ppt/slideMasters/slideMaster312.xml" ContentType="application/vnd.openxmlformats-officedocument.presentationml.slideMaster+xml"/>
  <Override PartName="/ppt/slides/slide312.xml" ContentType="application/vnd.openxmlformats-officedocument.presentationml.slide+xml"/>
  <Override PartName="/ppt/slideMasters/slideMaster313.xml" ContentType="application/vnd.openxmlformats-officedocument.presentationml.slideMaster+xml"/>
  <Override PartName="/ppt/slides/slide313.xml" ContentType="application/vnd.openxmlformats-officedocument.presentationml.slide+xml"/>
  <Override PartName="/ppt/slideMasters/slideMaster314.xml" ContentType="application/vnd.openxmlformats-officedocument.presentationml.slideMaster+xml"/>
  <Override PartName="/ppt/slides/slide314.xml" ContentType="application/vnd.openxmlformats-officedocument.presentationml.slide+xml"/>
  <Override PartName="/ppt/slideMasters/slideMaster315.xml" ContentType="application/vnd.openxmlformats-officedocument.presentationml.slideMaster+xml"/>
  <Override PartName="/ppt/slides/slide315.xml" ContentType="application/vnd.openxmlformats-officedocument.presentationml.slide+xml"/>
  <Override PartName="/ppt/slideMasters/slideMaster316.xml" ContentType="application/vnd.openxmlformats-officedocument.presentationml.slideMaster+xml"/>
  <Override PartName="/ppt/slides/slide316.xml" ContentType="application/vnd.openxmlformats-officedocument.presentationml.slide+xml"/>
  <Override PartName="/ppt/slideMasters/slideMaster317.xml" ContentType="application/vnd.openxmlformats-officedocument.presentationml.slideMaster+xml"/>
  <Override PartName="/ppt/slides/slide317.xml" ContentType="application/vnd.openxmlformats-officedocument.presentationml.slide+xml"/>
  <Override PartName="/ppt/slideMasters/slideMaster318.xml" ContentType="application/vnd.openxmlformats-officedocument.presentationml.slideMaster+xml"/>
  <Override PartName="/ppt/slides/slide318.xml" ContentType="application/vnd.openxmlformats-officedocument.presentationml.slide+xml"/>
  <Override PartName="/ppt/slideMasters/slideMaster319.xml" ContentType="application/vnd.openxmlformats-officedocument.presentationml.slideMaster+xml"/>
  <Override PartName="/ppt/slides/slide319.xml" ContentType="application/vnd.openxmlformats-officedocument.presentationml.slide+xml"/>
  <Override PartName="/ppt/slideMasters/slideMaster320.xml" ContentType="application/vnd.openxmlformats-officedocument.presentationml.slideMaster+xml"/>
  <Override PartName="/ppt/slides/slide320.xml" ContentType="application/vnd.openxmlformats-officedocument.presentationml.slide+xml"/>
  <Override PartName="/ppt/slideMasters/slideMaster321.xml" ContentType="application/vnd.openxmlformats-officedocument.presentationml.slideMaster+xml"/>
  <Override PartName="/ppt/slides/slide321.xml" ContentType="application/vnd.openxmlformats-officedocument.presentationml.slide+xml"/>
  <Override PartName="/ppt/slideMasters/slideMaster322.xml" ContentType="application/vnd.openxmlformats-officedocument.presentationml.slideMaster+xml"/>
  <Override PartName="/ppt/slides/slide322.xml" ContentType="application/vnd.openxmlformats-officedocument.presentationml.slide+xml"/>
  <Override PartName="/ppt/slideMasters/slideMaster323.xml" ContentType="application/vnd.openxmlformats-officedocument.presentationml.slideMaster+xml"/>
  <Override PartName="/ppt/slides/slide323.xml" ContentType="application/vnd.openxmlformats-officedocument.presentationml.slide+xml"/>
  <Override PartName="/ppt/slideMasters/slideMaster324.xml" ContentType="application/vnd.openxmlformats-officedocument.presentationml.slideMaster+xml"/>
  <Override PartName="/ppt/slides/slide324.xml" ContentType="application/vnd.openxmlformats-officedocument.presentationml.slide+xml"/>
  <Override PartName="/ppt/slideMasters/slideMaster325.xml" ContentType="application/vnd.openxmlformats-officedocument.presentationml.slideMaster+xml"/>
  <Override PartName="/ppt/slides/slide325.xml" ContentType="application/vnd.openxmlformats-officedocument.presentationml.slide+xml"/>
  <Override PartName="/ppt/slideMasters/slideMaster326.xml" ContentType="application/vnd.openxmlformats-officedocument.presentationml.slideMaster+xml"/>
  <Override PartName="/ppt/slides/slide326.xml" ContentType="application/vnd.openxmlformats-officedocument.presentationml.slide+xml"/>
  <Override PartName="/ppt/slideMasters/slideMaster327.xml" ContentType="application/vnd.openxmlformats-officedocument.presentationml.slideMaster+xml"/>
  <Override PartName="/ppt/slides/slide327.xml" ContentType="application/vnd.openxmlformats-officedocument.presentationml.slide+xml"/>
  <Override PartName="/ppt/slideMasters/slideMaster328.xml" ContentType="application/vnd.openxmlformats-officedocument.presentationml.slideMaster+xml"/>
  <Override PartName="/ppt/slides/slide328.xml" ContentType="application/vnd.openxmlformats-officedocument.presentationml.slide+xml"/>
  <Override PartName="/ppt/slideMasters/slideMaster329.xml" ContentType="application/vnd.openxmlformats-officedocument.presentationml.slideMaster+xml"/>
  <Override PartName="/ppt/slides/slide329.xml" ContentType="application/vnd.openxmlformats-officedocument.presentationml.slide+xml"/>
  <Override PartName="/ppt/slideMasters/slideMaster330.xml" ContentType="application/vnd.openxmlformats-officedocument.presentationml.slideMaster+xml"/>
  <Override PartName="/ppt/slides/slide330.xml" ContentType="application/vnd.openxmlformats-officedocument.presentationml.slide+xml"/>
  <Override PartName="/ppt/slideMasters/slideMaster331.xml" ContentType="application/vnd.openxmlformats-officedocument.presentationml.slideMaster+xml"/>
  <Override PartName="/ppt/slides/slide331.xml" ContentType="application/vnd.openxmlformats-officedocument.presentationml.slide+xml"/>
  <Override PartName="/ppt/slideMasters/slideMaster332.xml" ContentType="application/vnd.openxmlformats-officedocument.presentationml.slideMaster+xml"/>
  <Override PartName="/ppt/slides/slide332.xml" ContentType="application/vnd.openxmlformats-officedocument.presentationml.slide+xml"/>
  <Override PartName="/ppt/slideMasters/slideMaster333.xml" ContentType="application/vnd.openxmlformats-officedocument.presentationml.slideMaster+xml"/>
  <Override PartName="/ppt/slides/slide333.xml" ContentType="application/vnd.openxmlformats-officedocument.presentationml.slide+xml"/>
  <Override PartName="/ppt/slideMasters/slideMaster334.xml" ContentType="application/vnd.openxmlformats-officedocument.presentationml.slideMaster+xml"/>
  <Override PartName="/ppt/slides/slide334.xml" ContentType="application/vnd.openxmlformats-officedocument.presentationml.slide+xml"/>
  <Override PartName="/ppt/slideMasters/slideMaster335.xml" ContentType="application/vnd.openxmlformats-officedocument.presentationml.slideMaster+xml"/>
  <Override PartName="/ppt/slides/slide335.xml" ContentType="application/vnd.openxmlformats-officedocument.presentationml.slide+xml"/>
  <Override PartName="/ppt/slideMasters/slideMaster336.xml" ContentType="application/vnd.openxmlformats-officedocument.presentationml.slideMaster+xml"/>
  <Override PartName="/ppt/slides/slide336.xml" ContentType="application/vnd.openxmlformats-officedocument.presentationml.slide+xml"/>
  <Override PartName="/ppt/slideMasters/slideMaster337.xml" ContentType="application/vnd.openxmlformats-officedocument.presentationml.slideMaster+xml"/>
  <Override PartName="/ppt/slides/slide337.xml" ContentType="application/vnd.openxmlformats-officedocument.presentationml.slide+xml"/>
  <Override PartName="/ppt/slideMasters/slideMaster338.xml" ContentType="application/vnd.openxmlformats-officedocument.presentationml.slideMaster+xml"/>
  <Override PartName="/ppt/slides/slide338.xml" ContentType="application/vnd.openxmlformats-officedocument.presentationml.slide+xml"/>
  <Override PartName="/ppt/slideMasters/slideMaster339.xml" ContentType="application/vnd.openxmlformats-officedocument.presentationml.slideMaster+xml"/>
  <Override PartName="/ppt/slides/slide339.xml" ContentType="application/vnd.openxmlformats-officedocument.presentationml.slide+xml"/>
  <Override PartName="/ppt/slideMasters/slideMaster340.xml" ContentType="application/vnd.openxmlformats-officedocument.presentationml.slideMaster+xml"/>
  <Override PartName="/ppt/slides/slide340.xml" ContentType="application/vnd.openxmlformats-officedocument.presentationml.slide+xml"/>
  <Override PartName="/ppt/slideMasters/slideMaster341.xml" ContentType="application/vnd.openxmlformats-officedocument.presentationml.slideMaster+xml"/>
  <Override PartName="/ppt/slides/slide341.xml" ContentType="application/vnd.openxmlformats-officedocument.presentationml.slide+xml"/>
  <Override PartName="/ppt/slideMasters/slideMaster342.xml" ContentType="application/vnd.openxmlformats-officedocument.presentationml.slideMaster+xml"/>
  <Override PartName="/ppt/slides/slide342.xml" ContentType="application/vnd.openxmlformats-officedocument.presentationml.slide+xml"/>
  <Override PartName="/ppt/slideMasters/slideMaster343.xml" ContentType="application/vnd.openxmlformats-officedocument.presentationml.slideMaster+xml"/>
  <Override PartName="/ppt/slides/slide343.xml" ContentType="application/vnd.openxmlformats-officedocument.presentationml.slide+xml"/>
  <Override PartName="/ppt/slideMasters/slideMaster344.xml" ContentType="application/vnd.openxmlformats-officedocument.presentationml.slideMaster+xml"/>
  <Override PartName="/ppt/slides/slide344.xml" ContentType="application/vnd.openxmlformats-officedocument.presentationml.slide+xml"/>
  <Override PartName="/ppt/slideMasters/slideMaster345.xml" ContentType="application/vnd.openxmlformats-officedocument.presentationml.slideMaster+xml"/>
  <Override PartName="/ppt/slides/slide345.xml" ContentType="application/vnd.openxmlformats-officedocument.presentationml.slide+xml"/>
  <Override PartName="/ppt/slideMasters/slideMaster346.xml" ContentType="application/vnd.openxmlformats-officedocument.presentationml.slideMaster+xml"/>
  <Override PartName="/ppt/slides/slide346.xml" ContentType="application/vnd.openxmlformats-officedocument.presentationml.slide+xml"/>
  <Override PartName="/ppt/slideMasters/slideMaster347.xml" ContentType="application/vnd.openxmlformats-officedocument.presentationml.slideMaster+xml"/>
  <Override PartName="/ppt/slides/slide347.xml" ContentType="application/vnd.openxmlformats-officedocument.presentationml.slide+xml"/>
  <Override PartName="/ppt/slideMasters/slideMaster348.xml" ContentType="application/vnd.openxmlformats-officedocument.presentationml.slideMaster+xml"/>
  <Override PartName="/ppt/slides/slide348.xml" ContentType="application/vnd.openxmlformats-officedocument.presentationml.slide+xml"/>
  <Override PartName="/ppt/slideMasters/slideMaster349.xml" ContentType="application/vnd.openxmlformats-officedocument.presentationml.slideMaster+xml"/>
  <Override PartName="/ppt/slides/slide349.xml" ContentType="application/vnd.openxmlformats-officedocument.presentationml.slide+xml"/>
  <Override PartName="/ppt/slideMasters/slideMaster350.xml" ContentType="application/vnd.openxmlformats-officedocument.presentationml.slideMaster+xml"/>
  <Override PartName="/ppt/slides/slide350.xml" ContentType="application/vnd.openxmlformats-officedocument.presentationml.slide+xml"/>
  <Override PartName="/ppt/slideMasters/slideMaster351.xml" ContentType="application/vnd.openxmlformats-officedocument.presentationml.slideMaster+xml"/>
  <Override PartName="/ppt/slides/slide351.xml" ContentType="application/vnd.openxmlformats-officedocument.presentationml.slide+xml"/>
  <Override PartName="/ppt/slideMasters/slideMaster352.xml" ContentType="application/vnd.openxmlformats-officedocument.presentationml.slideMaster+xml"/>
  <Override PartName="/ppt/slides/slide352.xml" ContentType="application/vnd.openxmlformats-officedocument.presentationml.slide+xml"/>
  <Override PartName="/ppt/slideMasters/slideMaster353.xml" ContentType="application/vnd.openxmlformats-officedocument.presentationml.slideMaster+xml"/>
  <Override PartName="/ppt/slides/slide353.xml" ContentType="application/vnd.openxmlformats-officedocument.presentationml.slide+xml"/>
  <Override PartName="/ppt/slideMasters/slideMaster354.xml" ContentType="application/vnd.openxmlformats-officedocument.presentationml.slideMaster+xml"/>
  <Override PartName="/ppt/slides/slide354.xml" ContentType="application/vnd.openxmlformats-officedocument.presentationml.slide+xml"/>
  <Override PartName="/ppt/slideMasters/slideMaster355.xml" ContentType="application/vnd.openxmlformats-officedocument.presentationml.slideMaster+xml"/>
  <Override PartName="/ppt/slides/slide355.xml" ContentType="application/vnd.openxmlformats-officedocument.presentationml.slide+xml"/>
  <Override PartName="/ppt/slideMasters/slideMaster356.xml" ContentType="application/vnd.openxmlformats-officedocument.presentationml.slideMaster+xml"/>
  <Override PartName="/ppt/slides/slide356.xml" ContentType="application/vnd.openxmlformats-officedocument.presentationml.slide+xml"/>
  <Override PartName="/ppt/slideMasters/slideMaster357.xml" ContentType="application/vnd.openxmlformats-officedocument.presentationml.slideMaster+xml"/>
  <Override PartName="/ppt/slides/slide357.xml" ContentType="application/vnd.openxmlformats-officedocument.presentationml.slide+xml"/>
  <Override PartName="/ppt/slideMasters/slideMaster358.xml" ContentType="application/vnd.openxmlformats-officedocument.presentationml.slideMaster+xml"/>
  <Override PartName="/ppt/slides/slide358.xml" ContentType="application/vnd.openxmlformats-officedocument.presentationml.slide+xml"/>
  <Override PartName="/ppt/slideMasters/slideMaster359.xml" ContentType="application/vnd.openxmlformats-officedocument.presentationml.slideMaster+xml"/>
  <Override PartName="/ppt/slides/slide359.xml" ContentType="application/vnd.openxmlformats-officedocument.presentationml.slide+xml"/>
  <Override PartName="/ppt/slideMasters/slideMaster360.xml" ContentType="application/vnd.openxmlformats-officedocument.presentationml.slideMaster+xml"/>
  <Override PartName="/ppt/slides/slide360.xml" ContentType="application/vnd.openxmlformats-officedocument.presentationml.slide+xml"/>
  <Override PartName="/ppt/slideMasters/slideMaster361.xml" ContentType="application/vnd.openxmlformats-officedocument.presentationml.slideMaster+xml"/>
  <Override PartName="/ppt/slides/slide361.xml" ContentType="application/vnd.openxmlformats-officedocument.presentationml.slide+xml"/>
  <Override PartName="/ppt/slideMasters/slideMaster362.xml" ContentType="application/vnd.openxmlformats-officedocument.presentationml.slideMaster+xml"/>
  <Override PartName="/ppt/slides/slide362.xml" ContentType="application/vnd.openxmlformats-officedocument.presentationml.slide+xml"/>
  <Override PartName="/ppt/slideMasters/slideMaster363.xml" ContentType="application/vnd.openxmlformats-officedocument.presentationml.slideMaster+xml"/>
  <Override PartName="/ppt/slides/slide363.xml" ContentType="application/vnd.openxmlformats-officedocument.presentationml.slide+xml"/>
  <Override PartName="/ppt/slideMasters/slideMaster364.xml" ContentType="application/vnd.openxmlformats-officedocument.presentationml.slideMaster+xml"/>
  <Override PartName="/ppt/slides/slide364.xml" ContentType="application/vnd.openxmlformats-officedocument.presentationml.slide+xml"/>
  <Override PartName="/ppt/slideMasters/slideMaster365.xml" ContentType="application/vnd.openxmlformats-officedocument.presentationml.slideMaster+xml"/>
  <Override PartName="/ppt/slides/slide365.xml" ContentType="application/vnd.openxmlformats-officedocument.presentationml.slide+xml"/>
  <Override PartName="/ppt/slideMasters/slideMaster366.xml" ContentType="application/vnd.openxmlformats-officedocument.presentationml.slideMaster+xml"/>
  <Override PartName="/ppt/slides/slide366.xml" ContentType="application/vnd.openxmlformats-officedocument.presentationml.slide+xml"/>
  <Override PartName="/ppt/slideMasters/slideMaster367.xml" ContentType="application/vnd.openxmlformats-officedocument.presentationml.slideMaster+xml"/>
  <Override PartName="/ppt/slides/slide367.xml" ContentType="application/vnd.openxmlformats-officedocument.presentationml.slide+xml"/>
  <Override PartName="/ppt/slideMasters/slideMaster368.xml" ContentType="application/vnd.openxmlformats-officedocument.presentationml.slideMaster+xml"/>
  <Override PartName="/ppt/slides/slide368.xml" ContentType="application/vnd.openxmlformats-officedocument.presentationml.slide+xml"/>
  <Override PartName="/ppt/slideMasters/slideMaster369.xml" ContentType="application/vnd.openxmlformats-officedocument.presentationml.slideMaster+xml"/>
  <Override PartName="/ppt/slides/slide369.xml" ContentType="application/vnd.openxmlformats-officedocument.presentationml.slide+xml"/>
  <Override PartName="/ppt/slideMasters/slideMaster370.xml" ContentType="application/vnd.openxmlformats-officedocument.presentationml.slideMaster+xml"/>
  <Override PartName="/ppt/slides/slide370.xml" ContentType="application/vnd.openxmlformats-officedocument.presentationml.slide+xml"/>
  <Override PartName="/ppt/slideMasters/slideMaster371.xml" ContentType="application/vnd.openxmlformats-officedocument.presentationml.slideMaster+xml"/>
  <Override PartName="/ppt/slides/slide371.xml" ContentType="application/vnd.openxmlformats-officedocument.presentationml.slide+xml"/>
  <Override PartName="/ppt/slideMasters/slideMaster372.xml" ContentType="application/vnd.openxmlformats-officedocument.presentationml.slideMaster+xml"/>
  <Override PartName="/ppt/slides/slide372.xml" ContentType="application/vnd.openxmlformats-officedocument.presentationml.slide+xml"/>
  <Override PartName="/ppt/slideMasters/slideMaster373.xml" ContentType="application/vnd.openxmlformats-officedocument.presentationml.slideMaster+xml"/>
  <Override PartName="/ppt/slides/slide373.xml" ContentType="application/vnd.openxmlformats-officedocument.presentationml.slide+xml"/>
  <Override PartName="/ppt/slideMasters/slideMaster374.xml" ContentType="application/vnd.openxmlformats-officedocument.presentationml.slideMaster+xml"/>
  <Override PartName="/ppt/slides/slide374.xml" ContentType="application/vnd.openxmlformats-officedocument.presentationml.slide+xml"/>
  <Override PartName="/ppt/slideMasters/slideMaster375.xml" ContentType="application/vnd.openxmlformats-officedocument.presentationml.slideMaster+xml"/>
  <Override PartName="/ppt/slides/slide375.xml" ContentType="application/vnd.openxmlformats-officedocument.presentationml.slide+xml"/>
  <Override PartName="/ppt/slideMasters/slideMaster376.xml" ContentType="application/vnd.openxmlformats-officedocument.presentationml.slideMaster+xml"/>
  <Override PartName="/ppt/slides/slide376.xml" ContentType="application/vnd.openxmlformats-officedocument.presentationml.slide+xml"/>
  <Override PartName="/ppt/slideMasters/slideMaster377.xml" ContentType="application/vnd.openxmlformats-officedocument.presentationml.slideMaster+xml"/>
  <Override PartName="/ppt/slides/slide377.xml" ContentType="application/vnd.openxmlformats-officedocument.presentationml.slide+xml"/>
  <Override PartName="/ppt/slideMasters/slideMaster378.xml" ContentType="application/vnd.openxmlformats-officedocument.presentationml.slideMaster+xml"/>
  <Override PartName="/ppt/slides/slide378.xml" ContentType="application/vnd.openxmlformats-officedocument.presentationml.slide+xml"/>
  <Override PartName="/ppt/slideMasters/slideMaster379.xml" ContentType="application/vnd.openxmlformats-officedocument.presentationml.slideMaster+xml"/>
  <Override PartName="/ppt/slides/slide379.xml" ContentType="application/vnd.openxmlformats-officedocument.presentationml.slide+xml"/>
  <Override PartName="/ppt/slideMasters/slideMaster380.xml" ContentType="application/vnd.openxmlformats-officedocument.presentationml.slideMaster+xml"/>
  <Override PartName="/ppt/slides/slide380.xml" ContentType="application/vnd.openxmlformats-officedocument.presentationml.slide+xml"/>
  <Override PartName="/ppt/slideMasters/slideMaster381.xml" ContentType="application/vnd.openxmlformats-officedocument.presentationml.slideMaster+xml"/>
  <Override PartName="/ppt/slides/slide381.xml" ContentType="application/vnd.openxmlformats-officedocument.presentationml.slide+xml"/>
  <Override PartName="/ppt/slideMasters/slideMaster382.xml" ContentType="application/vnd.openxmlformats-officedocument.presentationml.slideMaster+xml"/>
  <Override PartName="/ppt/slides/slide382.xml" ContentType="application/vnd.openxmlformats-officedocument.presentationml.slide+xml"/>
  <Override PartName="/ppt/slideMasters/slideMaster383.xml" ContentType="application/vnd.openxmlformats-officedocument.presentationml.slideMaster+xml"/>
  <Override PartName="/ppt/slides/slide383.xml" ContentType="application/vnd.openxmlformats-officedocument.presentationml.slide+xml"/>
  <Override PartName="/ppt/slideMasters/slideMaster384.xml" ContentType="application/vnd.openxmlformats-officedocument.presentationml.slideMaster+xml"/>
  <Override PartName="/ppt/slides/slide384.xml" ContentType="application/vnd.openxmlformats-officedocument.presentationml.slide+xml"/>
  <Override PartName="/ppt/slideMasters/slideMaster385.xml" ContentType="application/vnd.openxmlformats-officedocument.presentationml.slideMaster+xml"/>
  <Override PartName="/ppt/slides/slide385.xml" ContentType="application/vnd.openxmlformats-officedocument.presentationml.slide+xml"/>
  <Override PartName="/ppt/slideMasters/slideMaster386.xml" ContentType="application/vnd.openxmlformats-officedocument.presentationml.slideMaster+xml"/>
  <Override PartName="/ppt/slides/slide386.xml" ContentType="application/vnd.openxmlformats-officedocument.presentationml.slide+xml"/>
  <Override PartName="/ppt/slideMasters/slideMaster387.xml" ContentType="application/vnd.openxmlformats-officedocument.presentationml.slideMaster+xml"/>
  <Override PartName="/ppt/slides/slide387.xml" ContentType="application/vnd.openxmlformats-officedocument.presentationml.slide+xml"/>
  <Override PartName="/ppt/slideMasters/slideMaster388.xml" ContentType="application/vnd.openxmlformats-officedocument.presentationml.slideMaster+xml"/>
  <Override PartName="/ppt/slides/slide388.xml" ContentType="application/vnd.openxmlformats-officedocument.presentationml.slide+xml"/>
  <Override PartName="/ppt/slideMasters/slideMaster389.xml" ContentType="application/vnd.openxmlformats-officedocument.presentationml.slideMaster+xml"/>
  <Override PartName="/ppt/slides/slide389.xml" ContentType="application/vnd.openxmlformats-officedocument.presentationml.slide+xml"/>
  <Override PartName="/ppt/slideMasters/slideMaster390.xml" ContentType="application/vnd.openxmlformats-officedocument.presentationml.slideMaster+xml"/>
  <Override PartName="/ppt/slides/slide390.xml" ContentType="application/vnd.openxmlformats-officedocument.presentationml.slide+xml"/>
  <Override PartName="/ppt/slideMasters/slideMaster391.xml" ContentType="application/vnd.openxmlformats-officedocument.presentationml.slideMaster+xml"/>
  <Override PartName="/ppt/slides/slide391.xml" ContentType="application/vnd.openxmlformats-officedocument.presentationml.slide+xml"/>
  <Override PartName="/ppt/slideMasters/slideMaster392.xml" ContentType="application/vnd.openxmlformats-officedocument.presentationml.slideMaster+xml"/>
  <Override PartName="/ppt/slides/slide392.xml" ContentType="application/vnd.openxmlformats-officedocument.presentationml.slide+xml"/>
  <Override PartName="/ppt/slideMasters/slideMaster393.xml" ContentType="application/vnd.openxmlformats-officedocument.presentationml.slideMaster+xml"/>
  <Override PartName="/ppt/slides/slide3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7" r:id="rId323"/>
    <p:sldId id="578" r:id="rId324"/>
    <p:sldId id="579" r:id="rId325"/>
    <p:sldId id="580" r:id="rId326"/>
    <p:sldId id="581" r:id="rId327"/>
    <p:sldId id="582" r:id="rId328"/>
    <p:sldId id="583" r:id="rId329"/>
    <p:sldId id="584" r:id="rId330"/>
    <p:sldId id="585" r:id="rId331"/>
    <p:sldId id="586" r:id="rId332"/>
    <p:sldId id="587" r:id="rId333"/>
    <p:sldId id="588" r:id="rId334"/>
    <p:sldId id="589" r:id="rId335"/>
    <p:sldId id="590" r:id="rId336"/>
    <p:sldId id="591" r:id="rId337"/>
    <p:sldId id="592" r:id="rId338"/>
    <p:sldId id="593" r:id="rId339"/>
    <p:sldId id="594" r:id="rId340"/>
    <p:sldId id="595" r:id="rId341"/>
    <p:sldId id="596" r:id="rId342"/>
    <p:sldId id="597" r:id="rId343"/>
    <p:sldId id="598" r:id="rId344"/>
    <p:sldId id="599" r:id="rId345"/>
    <p:sldId id="600" r:id="rId346"/>
    <p:sldId id="601" r:id="rId347"/>
    <p:sldId id="602" r:id="rId348"/>
    <p:sldId id="603" r:id="rId349"/>
    <p:sldId id="604" r:id="rId350"/>
    <p:sldId id="605" r:id="rId351"/>
    <p:sldId id="606" r:id="rId352"/>
    <p:sldId id="607" r:id="rId353"/>
    <p:sldId id="608" r:id="rId354"/>
    <p:sldId id="609" r:id="rId355"/>
    <p:sldId id="610" r:id="rId356"/>
    <p:sldId id="611" r:id="rId357"/>
    <p:sldId id="612" r:id="rId358"/>
    <p:sldId id="613" r:id="rId359"/>
    <p:sldId id="614" r:id="rId360"/>
    <p:sldId id="615" r:id="rId361"/>
    <p:sldId id="616" r:id="rId362"/>
    <p:sldId id="617" r:id="rId363"/>
    <p:sldId id="618" r:id="rId364"/>
    <p:sldId id="619" r:id="rId365"/>
    <p:sldId id="620" r:id="rId366"/>
    <p:sldId id="621" r:id="rId367"/>
    <p:sldId id="622" r:id="rId368"/>
    <p:sldId id="623" r:id="rId369"/>
    <p:sldId id="624" r:id="rId370"/>
    <p:sldId id="625" r:id="rId371"/>
    <p:sldId id="626" r:id="rId372"/>
    <p:sldId id="627" r:id="rId373"/>
    <p:sldId id="628" r:id="rId374"/>
    <p:sldId id="629" r:id="rId375"/>
    <p:sldId id="630" r:id="rId376"/>
    <p:sldId id="631" r:id="rId377"/>
    <p:sldId id="632" r:id="rId378"/>
    <p:sldId id="633" r:id="rId379"/>
    <p:sldId id="634" r:id="rId380"/>
    <p:sldId id="635" r:id="rId381"/>
    <p:sldId id="636" r:id="rId382"/>
    <p:sldId id="637" r:id="rId383"/>
    <p:sldId id="638" r:id="rId384"/>
    <p:sldId id="639" r:id="rId385"/>
    <p:sldId id="640" r:id="rId386"/>
    <p:sldId id="641" r:id="rId387"/>
    <p:sldId id="642" r:id="rId388"/>
    <p:sldId id="643" r:id="rId389"/>
    <p:sldId id="644" r:id="rId390"/>
    <p:sldId id="645" r:id="rId391"/>
    <p:sldId id="646" r:id="rId392"/>
    <p:sldId id="647" r:id="rId393"/>
    <p:sldId id="648" r:id="rId394"/>
  </p:sldIdLst>
  <p:notesMasterIdLst>
    <p:notesMasterId r:id="rId39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slide" Target="slides/slide343.xml"/><Relationship Id="rId345" Type="http://schemas.openxmlformats.org/officeDocument/2006/relationships/slide" Target="slides/slide344.xml"/><Relationship Id="rId346" Type="http://schemas.openxmlformats.org/officeDocument/2006/relationships/slide" Target="slides/slide345.xml"/><Relationship Id="rId347" Type="http://schemas.openxmlformats.org/officeDocument/2006/relationships/slide" Target="slides/slide346.xml"/><Relationship Id="rId348" Type="http://schemas.openxmlformats.org/officeDocument/2006/relationships/slide" Target="slides/slide347.xml"/><Relationship Id="rId349" Type="http://schemas.openxmlformats.org/officeDocument/2006/relationships/slide" Target="slides/slide348.xml"/><Relationship Id="rId350" Type="http://schemas.openxmlformats.org/officeDocument/2006/relationships/slide" Target="slides/slide349.xml"/><Relationship Id="rId351" Type="http://schemas.openxmlformats.org/officeDocument/2006/relationships/slide" Target="slides/slide350.xml"/><Relationship Id="rId352" Type="http://schemas.openxmlformats.org/officeDocument/2006/relationships/slide" Target="slides/slide351.xml"/><Relationship Id="rId353" Type="http://schemas.openxmlformats.org/officeDocument/2006/relationships/slide" Target="slides/slide352.xml"/><Relationship Id="rId354" Type="http://schemas.openxmlformats.org/officeDocument/2006/relationships/slide" Target="slides/slide353.xml"/><Relationship Id="rId355" Type="http://schemas.openxmlformats.org/officeDocument/2006/relationships/slide" Target="slides/slide354.xml"/><Relationship Id="rId356" Type="http://schemas.openxmlformats.org/officeDocument/2006/relationships/slide" Target="slides/slide355.xml"/><Relationship Id="rId357" Type="http://schemas.openxmlformats.org/officeDocument/2006/relationships/slide" Target="slides/slide356.xml"/><Relationship Id="rId358" Type="http://schemas.openxmlformats.org/officeDocument/2006/relationships/slide" Target="slides/slide357.xml"/><Relationship Id="rId359" Type="http://schemas.openxmlformats.org/officeDocument/2006/relationships/slide" Target="slides/slide358.xml"/><Relationship Id="rId360" Type="http://schemas.openxmlformats.org/officeDocument/2006/relationships/slide" Target="slides/slide359.xml"/><Relationship Id="rId361" Type="http://schemas.openxmlformats.org/officeDocument/2006/relationships/slide" Target="slides/slide360.xml"/><Relationship Id="rId362" Type="http://schemas.openxmlformats.org/officeDocument/2006/relationships/slide" Target="slides/slide361.xml"/><Relationship Id="rId363" Type="http://schemas.openxmlformats.org/officeDocument/2006/relationships/slide" Target="slides/slide362.xml"/><Relationship Id="rId364" Type="http://schemas.openxmlformats.org/officeDocument/2006/relationships/slide" Target="slides/slide363.xml"/><Relationship Id="rId365" Type="http://schemas.openxmlformats.org/officeDocument/2006/relationships/slide" Target="slides/slide364.xml"/><Relationship Id="rId366" Type="http://schemas.openxmlformats.org/officeDocument/2006/relationships/slide" Target="slides/slide365.xml"/><Relationship Id="rId367" Type="http://schemas.openxmlformats.org/officeDocument/2006/relationships/slide" Target="slides/slide366.xml"/><Relationship Id="rId368" Type="http://schemas.openxmlformats.org/officeDocument/2006/relationships/slide" Target="slides/slide367.xml"/><Relationship Id="rId369" Type="http://schemas.openxmlformats.org/officeDocument/2006/relationships/slide" Target="slides/slide368.xml"/><Relationship Id="rId370" Type="http://schemas.openxmlformats.org/officeDocument/2006/relationships/slide" Target="slides/slide369.xml"/><Relationship Id="rId371" Type="http://schemas.openxmlformats.org/officeDocument/2006/relationships/slide" Target="slides/slide370.xml"/><Relationship Id="rId372" Type="http://schemas.openxmlformats.org/officeDocument/2006/relationships/slide" Target="slides/slide371.xml"/><Relationship Id="rId373" Type="http://schemas.openxmlformats.org/officeDocument/2006/relationships/slide" Target="slides/slide372.xml"/><Relationship Id="rId374" Type="http://schemas.openxmlformats.org/officeDocument/2006/relationships/slide" Target="slides/slide373.xml"/><Relationship Id="rId375" Type="http://schemas.openxmlformats.org/officeDocument/2006/relationships/slide" Target="slides/slide374.xml"/><Relationship Id="rId376" Type="http://schemas.openxmlformats.org/officeDocument/2006/relationships/slide" Target="slides/slide375.xml"/><Relationship Id="rId377" Type="http://schemas.openxmlformats.org/officeDocument/2006/relationships/slide" Target="slides/slide376.xml"/><Relationship Id="rId378" Type="http://schemas.openxmlformats.org/officeDocument/2006/relationships/slide" Target="slides/slide377.xml"/><Relationship Id="rId379" Type="http://schemas.openxmlformats.org/officeDocument/2006/relationships/slide" Target="slides/slide378.xml"/><Relationship Id="rId380" Type="http://schemas.openxmlformats.org/officeDocument/2006/relationships/slide" Target="slides/slide379.xml"/><Relationship Id="rId381" Type="http://schemas.openxmlformats.org/officeDocument/2006/relationships/slide" Target="slides/slide380.xml"/><Relationship Id="rId382" Type="http://schemas.openxmlformats.org/officeDocument/2006/relationships/slide" Target="slides/slide381.xml"/><Relationship Id="rId383" Type="http://schemas.openxmlformats.org/officeDocument/2006/relationships/slide" Target="slides/slide382.xml"/><Relationship Id="rId384" Type="http://schemas.openxmlformats.org/officeDocument/2006/relationships/slide" Target="slides/slide383.xml"/><Relationship Id="rId385" Type="http://schemas.openxmlformats.org/officeDocument/2006/relationships/slide" Target="slides/slide384.xml"/><Relationship Id="rId386" Type="http://schemas.openxmlformats.org/officeDocument/2006/relationships/slide" Target="slides/slide385.xml"/><Relationship Id="rId387" Type="http://schemas.openxmlformats.org/officeDocument/2006/relationships/slide" Target="slides/slide386.xml"/><Relationship Id="rId388" Type="http://schemas.openxmlformats.org/officeDocument/2006/relationships/slide" Target="slides/slide387.xml"/><Relationship Id="rId389" Type="http://schemas.openxmlformats.org/officeDocument/2006/relationships/slide" Target="slides/slide388.xml"/><Relationship Id="rId390" Type="http://schemas.openxmlformats.org/officeDocument/2006/relationships/slide" Target="slides/slide389.xml"/><Relationship Id="rId391" Type="http://schemas.openxmlformats.org/officeDocument/2006/relationships/slide" Target="slides/slide390.xml"/><Relationship Id="rId392" Type="http://schemas.openxmlformats.org/officeDocument/2006/relationships/slide" Target="slides/slide391.xml"/><Relationship Id="rId393" Type="http://schemas.openxmlformats.org/officeDocument/2006/relationships/slide" Target="slides/slide392.xml"/><Relationship Id="rId394" Type="http://schemas.openxmlformats.org/officeDocument/2006/relationships/slide" Target="slides/slide393.xml"/><Relationship Id="rId395" Type="http://schemas.openxmlformats.org/officeDocument/2006/relationships/notesMaster" Target="notesMasters/notesMaster1.xml"/><Relationship Id="rId396" Type="http://schemas.openxmlformats.org/officeDocument/2006/relationships/presProps" Target="presProps.xml"/><Relationship Id="rId397" Type="http://schemas.openxmlformats.org/officeDocument/2006/relationships/viewProps" Target="viewProps.xml"/><Relationship Id="rId398" Type="http://schemas.openxmlformats.org/officeDocument/2006/relationships/theme" Target="theme/theme1.xml"/><Relationship Id="rId39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2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8.xml"/>
		</Relationships>
</file>

<file path=ppt/notesSlides/_rels/notesSlide2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0.xml"/>
		</Relationships>
</file>

<file path=ppt/notesSlides/_rels/notesSlide3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1.xml"/>
		</Relationships>
</file>

<file path=ppt/notesSlides/_rels/notesSlide3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2.xml"/>
		</Relationships>
</file>

<file path=ppt/notesSlides/_rels/notesSlide3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3.xml"/>
		</Relationships>
</file>

<file path=ppt/notesSlides/_rels/notesSlide3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4.xml"/>
		</Relationships>
</file>

<file path=ppt/notesSlides/_rels/notesSlide3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5.xml"/>
		</Relationships>
</file>

<file path=ppt/notesSlides/_rels/notesSlide3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6.xml"/>
		</Relationships>
</file>

<file path=ppt/notesSlides/_rels/notesSlide3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7.xml"/>
		</Relationships>
</file>

<file path=ppt/notesSlides/_rels/notesSlide3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8.xml"/>
		</Relationships>
</file>

<file path=ppt/notesSlides/_rels/notesSlide3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9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0.xml"/>
		</Relationships>
</file>

<file path=ppt/notesSlides/_rels/notesSlide3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1.xml"/>
		</Relationships>
</file>

<file path=ppt/notesSlides/_rels/notesSlide3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2.xml"/>
		</Relationships>
</file>

<file path=ppt/notesSlides/_rels/notesSlide3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3.xml"/>
		</Relationships>
</file>

<file path=ppt/notesSlides/_rels/notesSlide3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4.xml"/>
		</Relationships>
</file>

<file path=ppt/notesSlides/_rels/notesSlide3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5.xml"/>
		</Relationships>
</file>

<file path=ppt/notesSlides/_rels/notesSlide3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6.xml"/>
		</Relationships>
</file>

<file path=ppt/notesSlides/_rels/notesSlide3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7.xml"/>
		</Relationships>
</file>

<file path=ppt/notesSlides/_rels/notesSlide3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8.xml"/>
		</Relationships>
</file>

<file path=ppt/notesSlides/_rels/notesSlide3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9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0.xml"/>
		</Relationships>
</file>

<file path=ppt/notesSlides/_rels/notesSlide3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1.xml"/>
		</Relationships>
</file>

<file path=ppt/notesSlides/_rels/notesSlide3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2.xml"/>
		</Relationships>
</file>

<file path=ppt/notesSlides/_rels/notesSlide3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3.xml"/>
		</Relationships>
</file>

<file path=ppt/notesSlides/_rels/notesSlide3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4.xml"/>
		</Relationships>
</file>

<file path=ppt/notesSlides/_rels/notesSlide3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5.xml"/>
		</Relationships>
</file>

<file path=ppt/notesSlides/_rels/notesSlide3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6.xml"/>
		</Relationships>
</file>

<file path=ppt/notesSlides/_rels/notesSlide3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7.xml"/>
		</Relationships>
</file>

<file path=ppt/notesSlides/_rels/notesSlide3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8.xml"/>
		</Relationships>
</file>

<file path=ppt/notesSlides/_rels/notesSlide3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9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0.xml"/>
		</Relationships>
</file>

<file path=ppt/notesSlides/_rels/notesSlide3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1.xml"/>
		</Relationships>
</file>

<file path=ppt/notesSlides/_rels/notesSlide3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2.xml"/>
		</Relationships>
</file>

<file path=ppt/notesSlides/_rels/notesSlide3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3.xml"/>
		</Relationships>
</file>

<file path=ppt/notesSlides/_rels/notesSlide3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4.xml"/>
		</Relationships>
</file>

<file path=ppt/notesSlides/_rels/notesSlide3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5.xml"/>
		</Relationships>
</file>

<file path=ppt/notesSlides/_rels/notesSlide3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6.xml"/>
		</Relationships>
</file>

<file path=ppt/notesSlides/_rels/notesSlide3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7.xml"/>
		</Relationships>
</file>

<file path=ppt/notesSlides/_rels/notesSlide3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8.xml"/>
		</Relationships>
</file>

<file path=ppt/notesSlides/_rels/notesSlide3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9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0.xml"/>
		</Relationships>
</file>

<file path=ppt/notesSlides/_rels/notesSlide3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1.xml"/>
		</Relationships>
</file>

<file path=ppt/notesSlides/_rels/notesSlide3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2.xml"/>
		</Relationships>
</file>

<file path=ppt/notesSlides/_rels/notesSlide3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3.xml"/>
		</Relationships>
</file>

<file path=ppt/notesSlides/_rels/notesSlide3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4.xml"/>
		</Relationships>
</file>

<file path=ppt/notesSlides/_rels/notesSlide3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5.xml"/>
		</Relationships>
</file>

<file path=ppt/notesSlides/_rels/notesSlide3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6.xml"/>
		</Relationships>
</file>

<file path=ppt/notesSlides/_rels/notesSlide3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7.xml"/>
		</Relationships>
</file>

<file path=ppt/notesSlides/_rels/notesSlide3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8.xml"/>
		</Relationships>
</file>

<file path=ppt/notesSlides/_rels/notesSlide3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9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0.xml"/>
		</Relationships>
</file>

<file path=ppt/notesSlides/_rels/notesSlide3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1.xml"/>
		</Relationships>
</file>

<file path=ppt/notesSlides/_rels/notesSlide3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2.xml"/>
		</Relationships>
</file>

<file path=ppt/notesSlides/_rels/notesSlide3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3.xml"/>
		</Relationships>
</file>

<file path=ppt/notesSlides/_rels/notesSlide3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4.xml"/>
		</Relationships>
</file>

<file path=ppt/notesSlides/_rels/notesSlide3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5.xml"/>
		</Relationships>
</file>

<file path=ppt/notesSlides/_rels/notesSlide3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6.xml"/>
		</Relationships>
</file>

<file path=ppt/notesSlides/_rels/notesSlide3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7.xml"/>
		</Relationships>
</file>

<file path=ppt/notesSlides/_rels/notesSlide3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8.xml"/>
		</Relationships>
</file>

<file path=ppt/notesSlides/_rels/notesSlide3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9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0.xml"/>
		</Relationships>
</file>

<file path=ppt/notesSlides/_rels/notesSlide3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1.xml"/>
		</Relationships>
</file>

<file path=ppt/notesSlides/_rels/notesSlide3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2.xml"/>
		</Relationships>
</file>

<file path=ppt/notesSlides/_rels/notesSlide3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3.xml"/>
		</Relationships>
</file>

<file path=ppt/notesSlides/_rels/notesSlide3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4.xml"/>
		</Relationships>
</file>

<file path=ppt/notesSlides/_rels/notesSlide3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5.xml"/>
		</Relationships>
</file>

<file path=ppt/notesSlides/_rels/notesSlide3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6.xml"/>
		</Relationships>
</file>

<file path=ppt/notesSlides/_rels/notesSlide3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7.xml"/>
		</Relationships>
</file>

<file path=ppt/notesSlides/_rels/notesSlide3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8.xml"/>
		</Relationships>
</file>

<file path=ppt/notesSlides/_rels/notesSlide3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9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0.xml"/>
		</Relationships>
</file>

<file path=ppt/notesSlides/_rels/notesSlide3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1.xml"/>
		</Relationships>
</file>

<file path=ppt/notesSlides/_rels/notesSlide3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2.xml"/>
		</Relationships>
</file>

<file path=ppt/notesSlides/_rels/notesSlide3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3.xml"/>
		</Relationships>
</file>

<file path=ppt/notesSlides/_rels/notesSlide3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4.xml"/>
		</Relationships>
</file>

<file path=ppt/notesSlides/_rels/notesSlide3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5.xml"/>
		</Relationships>
</file>

<file path=ppt/notesSlides/_rels/notesSlide3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6.xml"/>
		</Relationships>
</file>

<file path=ppt/notesSlides/_rels/notesSlide3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7.xml"/>
		</Relationships>
</file>

<file path=ppt/notesSlides/_rels/notesSlide3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8.xml"/>
		</Relationships>
</file>

<file path=ppt/notesSlides/_rels/notesSlide3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9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0.xml"/>
		</Relationships>
</file>

<file path=ppt/notesSlides/_rels/notesSlide3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1.xml"/>
		</Relationships>
</file>

<file path=ppt/notesSlides/_rels/notesSlide3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2.xml"/>
		</Relationships>
</file>

<file path=ppt/notesSlides/_rels/notesSlide3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3.xml"/>
		</Relationships>
</file>

<file path=ppt/notesSlides/_rels/notesSlide3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4.xml"/>
		</Relationships>
</file>

<file path=ppt/notesSlides/_rels/notesSlide3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5.xml"/>
		</Relationships>
</file>

<file path=ppt/notesSlides/_rels/notesSlide3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6.xml"/>
		</Relationships>
</file>

<file path=ppt/notesSlides/_rels/notesSlide3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7.xml"/>
		</Relationships>
</file>

<file path=ppt/notesSlides/_rels/notesSlide3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8.xml"/>
		</Relationships>
</file>

<file path=ppt/notesSlides/_rels/notesSlide3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9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3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0.xml"/>
		</Relationships>
</file>

<file path=ppt/notesSlides/_rels/notesSlide3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1.xml"/>
		</Relationships>
</file>

<file path=ppt/notesSlides/_rels/notesSlide3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2.xml"/>
		</Relationships>
</file>

<file path=ppt/notesSlides/_rels/notesSlide3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8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4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8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0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1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4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6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8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4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6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8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1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4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6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8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0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1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3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4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5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8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1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4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5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6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7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8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0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1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3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4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6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7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8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0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4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6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7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8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0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1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4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5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6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7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8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0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1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393</Slides>
  <Notes>393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393</vt:i4>
      </vt:variant>
    </vt:vector>
  </HeadingPairs>
  <TitlesOfParts>
    <vt:vector size="39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  <vt:lpstr>Slide 298</vt:lpstr>
      <vt:lpstr>Slide 299</vt:lpstr>
      <vt:lpstr>Slide 300</vt:lpstr>
      <vt:lpstr>Slide 301</vt:lpstr>
      <vt:lpstr>Slide 302</vt:lpstr>
      <vt:lpstr>Slide 303</vt:lpstr>
      <vt:lpstr>Slide 304</vt:lpstr>
      <vt:lpstr>Slide 305</vt:lpstr>
      <vt:lpstr>Slide 306</vt:lpstr>
      <vt:lpstr>Slide 307</vt:lpstr>
      <vt:lpstr>Slide 308</vt:lpstr>
      <vt:lpstr>Slide 309</vt:lpstr>
      <vt:lpstr>Slide 310</vt:lpstr>
      <vt:lpstr>Slide 311</vt:lpstr>
      <vt:lpstr>Slide 312</vt:lpstr>
      <vt:lpstr>Slide 313</vt:lpstr>
      <vt:lpstr>Slide 314</vt:lpstr>
      <vt:lpstr>Slide 315</vt:lpstr>
      <vt:lpstr>Slide 316</vt:lpstr>
      <vt:lpstr>Slide 317</vt:lpstr>
      <vt:lpstr>Slide 318</vt:lpstr>
      <vt:lpstr>Slide 319</vt:lpstr>
      <vt:lpstr>Slide 320</vt:lpstr>
      <vt:lpstr>Slide 321</vt:lpstr>
      <vt:lpstr>Slide 322</vt:lpstr>
      <vt:lpstr>Slide 323</vt:lpstr>
      <vt:lpstr>Slide 324</vt:lpstr>
      <vt:lpstr>Slide 325</vt:lpstr>
      <vt:lpstr>Slide 326</vt:lpstr>
      <vt:lpstr>Slide 327</vt:lpstr>
      <vt:lpstr>Slide 328</vt:lpstr>
      <vt:lpstr>Slide 329</vt:lpstr>
      <vt:lpstr>Slide 330</vt:lpstr>
      <vt:lpstr>Slide 331</vt:lpstr>
      <vt:lpstr>Slide 332</vt:lpstr>
      <vt:lpstr>Slide 333</vt:lpstr>
      <vt:lpstr>Slide 334</vt:lpstr>
      <vt:lpstr>Slide 335</vt:lpstr>
      <vt:lpstr>Slide 336</vt:lpstr>
      <vt:lpstr>Slide 337</vt:lpstr>
      <vt:lpstr>Slide 338</vt:lpstr>
      <vt:lpstr>Slide 339</vt:lpstr>
      <vt:lpstr>Slide 340</vt:lpstr>
      <vt:lpstr>Slide 341</vt:lpstr>
      <vt:lpstr>Slide 342</vt:lpstr>
      <vt:lpstr>Slide 343</vt:lpstr>
      <vt:lpstr>Slide 344</vt:lpstr>
      <vt:lpstr>Slide 345</vt:lpstr>
      <vt:lpstr>Slide 346</vt:lpstr>
      <vt:lpstr>Slide 347</vt:lpstr>
      <vt:lpstr>Slide 348</vt:lpstr>
      <vt:lpstr>Slide 349</vt:lpstr>
      <vt:lpstr>Slide 350</vt:lpstr>
      <vt:lpstr>Slide 351</vt:lpstr>
      <vt:lpstr>Slide 352</vt:lpstr>
      <vt:lpstr>Slide 353</vt:lpstr>
      <vt:lpstr>Slide 354</vt:lpstr>
      <vt:lpstr>Slide 355</vt:lpstr>
      <vt:lpstr>Slide 356</vt:lpstr>
      <vt:lpstr>Slide 357</vt:lpstr>
      <vt:lpstr>Slide 358</vt:lpstr>
      <vt:lpstr>Slide 359</vt:lpstr>
      <vt:lpstr>Slide 360</vt:lpstr>
      <vt:lpstr>Slide 361</vt:lpstr>
      <vt:lpstr>Slide 362</vt:lpstr>
      <vt:lpstr>Slide 363</vt:lpstr>
      <vt:lpstr>Slide 364</vt:lpstr>
      <vt:lpstr>Slide 365</vt:lpstr>
      <vt:lpstr>Slide 366</vt:lpstr>
      <vt:lpstr>Slide 367</vt:lpstr>
      <vt:lpstr>Slide 368</vt:lpstr>
      <vt:lpstr>Slide 369</vt:lpstr>
      <vt:lpstr>Slide 370</vt:lpstr>
      <vt:lpstr>Slide 371</vt:lpstr>
      <vt:lpstr>Slide 372</vt:lpstr>
      <vt:lpstr>Slide 373</vt:lpstr>
      <vt:lpstr>Slide 374</vt:lpstr>
      <vt:lpstr>Slide 375</vt:lpstr>
      <vt:lpstr>Slide 376</vt:lpstr>
      <vt:lpstr>Slide 377</vt:lpstr>
      <vt:lpstr>Slide 378</vt:lpstr>
      <vt:lpstr>Slide 379</vt:lpstr>
      <vt:lpstr>Slide 380</vt:lpstr>
      <vt:lpstr>Slide 381</vt:lpstr>
      <vt:lpstr>Slide 382</vt:lpstr>
      <vt:lpstr>Slide 383</vt:lpstr>
      <vt:lpstr>Slide 384</vt:lpstr>
      <vt:lpstr>Slide 385</vt:lpstr>
      <vt:lpstr>Slide 386</vt:lpstr>
      <vt:lpstr>Slide 387</vt:lpstr>
      <vt:lpstr>Slide 388</vt:lpstr>
      <vt:lpstr>Slide 389</vt:lpstr>
      <vt:lpstr>Slide 390</vt:lpstr>
      <vt:lpstr>Slide 391</vt:lpstr>
      <vt:lpstr>Slide 392</vt:lpstr>
      <vt:lpstr>Slide 393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 Codex CLI Training</dc:title>
  <dc:subject>## OpenAI Codex CLI Training
By Kenneth Kousen
Learn more at [KouseniT](https://kousenit.com)
</dc:subject>
  <dc:creator/>
  <cp:lastModifiedBy/>
  <cp:revision>1</cp:revision>
  <dcterms:created xsi:type="dcterms:W3CDTF">2026-01-19T20:21:42Z</dcterms:created>
  <dcterms:modified xsi:type="dcterms:W3CDTF">2026-01-19T20:21:42Z</dcterms:modified>
</cp:coreProperties>
</file>